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335500-BA61-434F-80ED-7525B77810EC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44373D-0C90-4F45-AF61-A2349AF52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1643074"/>
          </a:xfrm>
        </p:spPr>
        <p:txBody>
          <a:bodyPr/>
          <a:lstStyle/>
          <a:p>
            <a:r>
              <a:rPr lang="ru-RU" dirty="0" smtClean="0"/>
              <a:t>СЛОБУДКА. </a:t>
            </a:r>
            <a:br>
              <a:rPr lang="ru-RU" dirty="0" smtClean="0"/>
            </a:br>
            <a:r>
              <a:rPr lang="ru-RU" dirty="0" smtClean="0"/>
              <a:t>СТРАНИЦЫ ИСТОРИИ</a:t>
            </a:r>
            <a:endParaRPr lang="ru-RU" dirty="0"/>
          </a:p>
        </p:txBody>
      </p:sp>
      <p:pic>
        <p:nvPicPr>
          <p:cNvPr id="1026" name="Picture 2" descr="C:\Documents and Settings\User\Рабочий стол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471857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286250" cy="2543175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4286250" cy="291465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133642172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420717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000528" cy="299595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815679" cy="285752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4090231" cy="2981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465" y="1500174"/>
            <a:ext cx="845976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052522" cy="45720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28625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786346" cy="3616351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28625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064269" cy="3286148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4286280" cy="2790845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714744" cy="2748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школ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286250" cy="3181350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96138"/>
            <a:ext cx="3714776" cy="3145177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143404" cy="312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Constantia</vt:lpstr>
      <vt:lpstr>Wingdings 2</vt:lpstr>
      <vt:lpstr>Бумажная</vt:lpstr>
      <vt:lpstr>СЛОБУДКА.  СТРАНИЦЫ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Компьютер</cp:lastModifiedBy>
  <cp:revision>5</cp:revision>
  <dcterms:created xsi:type="dcterms:W3CDTF">2018-09-19T11:31:58Z</dcterms:created>
  <dcterms:modified xsi:type="dcterms:W3CDTF">2024-11-16T08:24:23Z</dcterms:modified>
</cp:coreProperties>
</file>